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"/>
  </p:notesMasterIdLst>
  <p:sldIdLst>
    <p:sldId id="259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13AD-ED24-43E9-B80F-A45C8C926B5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557B-3900-45A6-B894-6EEF30B0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4540"/>
            <a:ext cx="5486400" cy="243346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42935"/>
            <a:ext cx="5486400" cy="9144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5765128"/>
            <a:ext cx="1723072" cy="486833"/>
          </a:xfrm>
        </p:spPr>
        <p:txBody>
          <a:bodyPr/>
          <a:lstStyle/>
          <a:p>
            <a:fld id="{F4D38099-EA5E-4696-8342-980118E28F64}" type="datetime1">
              <a:rPr lang="en-US" smtClean="0">
                <a:solidFill>
                  <a:srgbClr val="EEECE1"/>
                </a:solidFill>
              </a:rPr>
              <a:pPr/>
              <a:t>11/15/2022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765129"/>
            <a:ext cx="3660458" cy="486833"/>
          </a:xfrm>
        </p:spPr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1907824"/>
            <a:ext cx="1628775" cy="486833"/>
          </a:xfrm>
        </p:spPr>
        <p:txBody>
          <a:bodyPr/>
          <a:lstStyle/>
          <a:p>
            <a:fld id="{08E94053-623F-4B1D-A87E-F74B125D2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263149"/>
            <a:ext cx="5967362" cy="109247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302714"/>
            <a:ext cx="5962695" cy="454262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355621"/>
            <a:ext cx="5966460" cy="99589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0116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04711"/>
            <a:ext cx="5966460" cy="3736623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865512"/>
            <a:ext cx="5829300" cy="177446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449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04712"/>
            <a:ext cx="5710238" cy="3674979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4679691"/>
            <a:ext cx="5395914" cy="5925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66130"/>
            <a:ext cx="5834064" cy="109502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5918"/>
            <a:ext cx="3622992" cy="486833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594" y="107696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02844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97849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99604"/>
            <a:ext cx="5831087" cy="33491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4864422"/>
            <a:ext cx="5830206" cy="1333180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05180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05180"/>
            <a:ext cx="3622992" cy="486833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89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016001"/>
            <a:ext cx="4783454" cy="1738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2936107"/>
            <a:ext cx="1920240" cy="82309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3872753"/>
            <a:ext cx="1920240" cy="44787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2935110"/>
            <a:ext cx="1920240" cy="83537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3872091"/>
            <a:ext cx="1920240" cy="44794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2923821"/>
            <a:ext cx="1920240" cy="83537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3872753"/>
            <a:ext cx="1920240" cy="447877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283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016000"/>
            <a:ext cx="4786488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108960"/>
            <a:ext cx="1920240" cy="200973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394805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108960"/>
            <a:ext cx="1920240" cy="201314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394803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484454"/>
            <a:ext cx="1920240" cy="91035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108962"/>
            <a:ext cx="1920240" cy="201189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394801"/>
            <a:ext cx="1920240" cy="195671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865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2926080"/>
            <a:ext cx="5966460" cy="5425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A6F2-7873-43CF-8317-C6FA352738D0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2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996245"/>
            <a:ext cx="1157288" cy="56649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994835"/>
            <a:ext cx="4708526" cy="56663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FB8BBBF2-9793-48EE-9B26-7CB3C1E30658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08002"/>
            <a:ext cx="500381" cy="486833"/>
          </a:xfrm>
        </p:spPr>
        <p:txBody>
          <a:bodyPr/>
          <a:lstStyle/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4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D75A-62B5-4402-B8B2-C976518C6721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149"/>
            <a:ext cx="6858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04713"/>
            <a:ext cx="5966460" cy="3735913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4855635"/>
            <a:ext cx="5966461" cy="1805512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08002"/>
            <a:ext cx="1637348" cy="486833"/>
          </a:xfrm>
        </p:spPr>
        <p:txBody>
          <a:bodyPr/>
          <a:lstStyle>
            <a:lvl1pPr algn="r">
              <a:defRPr/>
            </a:lvl1pPr>
          </a:lstStyle>
          <a:p>
            <a:fld id="{65A7AAA1-DDB1-432E-A23C-40D04FDEDF49}" type="datetime1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08002"/>
            <a:ext cx="362299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08002"/>
            <a:ext cx="500380" cy="486833"/>
          </a:xfrm>
        </p:spPr>
        <p:txBody>
          <a:bodyPr/>
          <a:lstStyle/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8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2926080"/>
            <a:ext cx="2932934" cy="5425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2926080"/>
            <a:ext cx="2930655" cy="5425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E1CD-B015-4AF0-95EF-A1E2500051BD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016000"/>
            <a:ext cx="4783455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2911736"/>
            <a:ext cx="2762744" cy="109854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176890"/>
            <a:ext cx="2932934" cy="4174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2911736"/>
            <a:ext cx="2760466" cy="1098549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176890"/>
            <a:ext cx="2930656" cy="4174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B49A-E8E2-4007-844D-D2CE617356C8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0DE-D37F-4E68-A713-88D12DF91BCD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1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F9A-141E-4236-BE7F-9F7329FAF778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032000"/>
            <a:ext cx="2314575" cy="21336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995680"/>
            <a:ext cx="3497580" cy="73558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165600"/>
            <a:ext cx="2314575" cy="41859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785F-698D-451C-9DB3-1EF89884DE9E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032000"/>
            <a:ext cx="3056798" cy="21336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01656"/>
            <a:ext cx="2755676" cy="734986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165600"/>
            <a:ext cx="3056798" cy="41859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9FD2-5FEE-4255-9564-F80CE5538564}" type="datetime1">
              <a:rPr lang="en-US" smtClean="0">
                <a:solidFill>
                  <a:srgbClr val="EEECE1"/>
                </a:solidFill>
              </a:rPr>
              <a:pPr/>
              <a:t>11/15/2022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053-623F-4B1D-A87E-F74B125D2F11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441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019164"/>
            <a:ext cx="4783455" cy="172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2926080"/>
            <a:ext cx="5966460" cy="542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8475136"/>
            <a:ext cx="16030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4CA5-744E-45D5-8371-75BA7CF40C3B}" type="datetime1">
              <a:rPr lang="en-US" smtClean="0">
                <a:solidFill>
                  <a:srgbClr val="1F497D"/>
                </a:solidFill>
              </a:rPr>
              <a:pPr/>
              <a:t>11/15/2022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8474462"/>
            <a:ext cx="42605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08002"/>
            <a:ext cx="14830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4053-623F-4B1D-A87E-F74B125D2F1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45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50900" y="681287"/>
            <a:ext cx="5486400" cy="914400"/>
          </a:xfrm>
        </p:spPr>
        <p:txBody>
          <a:bodyPr/>
          <a:lstStyle/>
          <a:p>
            <a:pPr algn="ctr"/>
            <a:r>
              <a:rPr lang="en-US" sz="2000" b="1" dirty="0">
                <a:latin typeface="Eras Demi ITC" panose="020B0805030504020804" pitchFamily="34" charset="0"/>
                <a:cs typeface="Aharoni" panose="02010803020104030203" pitchFamily="2" charset="-79"/>
              </a:rPr>
              <a:t>Evaluator of HIV-RT Personnel Competency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2046" t="4606" r="6536" b="39679"/>
          <a:stretch/>
        </p:blipFill>
        <p:spPr>
          <a:xfrm>
            <a:off x="1042711" y="1708557"/>
            <a:ext cx="4965700" cy="443706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/>
          <p:cNvSpPr/>
          <p:nvPr/>
        </p:nvSpPr>
        <p:spPr>
          <a:xfrm>
            <a:off x="1132922" y="6258490"/>
            <a:ext cx="4785278" cy="93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b="1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 Skills Intensive Training Program To </a:t>
            </a:r>
            <a:r>
              <a:rPr lang="en-US" b="1" kern="1400" dirty="0">
                <a:solidFill>
                  <a:schemeClr val="tx1"/>
                </a:solidFill>
                <a:latin typeface="Calibri" panose="020F0502020204030204" pitchFamily="34" charset="0"/>
              </a:rPr>
              <a:t>Evaluate Testers</a:t>
            </a:r>
            <a:r>
              <a:rPr lang="en-US" b="1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Towards Certification</a:t>
            </a:r>
            <a:r>
              <a:rPr lang="en-US" sz="90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659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709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114</TotalTime>
  <Words>15</Words>
  <Application>Microsoft Office PowerPoint</Application>
  <PresentationFormat>Letter Paper (8.5x11 in)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Eras Demi ITC</vt:lpstr>
      <vt:lpstr>Times New Roman</vt:lpstr>
      <vt:lpstr>Vapor Trail</vt:lpstr>
      <vt:lpstr>Evaluator of HIV-RT Personnel Competency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Stepwise Process for Improving the Quality HIV Rapid  Testing</dc:title>
  <dc:creator>Kalou, Mireille B. (CDC/CGH/DGHA)</dc:creator>
  <cp:lastModifiedBy>Jackson, Keisha G. (CDC/DDPHSIS/CGH/DGHT)</cp:lastModifiedBy>
  <cp:revision>13</cp:revision>
  <dcterms:created xsi:type="dcterms:W3CDTF">2015-09-13T15:00:48Z</dcterms:created>
  <dcterms:modified xsi:type="dcterms:W3CDTF">2022-11-15T19:40:55Z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2022-11-15T19:26:51Z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7cb5c681-8c16-4943-8960-a5991345c933</vt:lpwstr>
  </property>
  <property fmtid="{D5CDD505-2E9C-101B-9397-08002B2CF9AE}" pid="8" name="MSIP_Label_7b94a7b8-f06c-4dfe-bdcc-9b548fd58c31_ContentBits">
    <vt:lpwstr>0</vt:lpwstr>
  </property>
</Properties>
</file>